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264D"/>
    <a:srgbClr val="F0E1DA"/>
    <a:srgbClr val="2F2F32"/>
    <a:srgbClr val="2B85E2"/>
    <a:srgbClr val="1C294A"/>
    <a:srgbClr val="1D284A"/>
    <a:srgbClr val="0A25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06"/>
    <p:restoredTop sz="96327"/>
  </p:normalViewPr>
  <p:slideViewPr>
    <p:cSldViewPr snapToGrid="0" snapToObjects="1" showGuides="1">
      <p:cViewPr varScale="1">
        <p:scale>
          <a:sx n="207" d="100"/>
          <a:sy n="207" d="100"/>
        </p:scale>
        <p:origin x="184" y="3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A77B5-2781-B547-A5E0-B64DB9FBE2A3}" type="datetimeFigureOut">
              <a:rPr lang="en-FI" smtClean="0"/>
              <a:t>12.11.2020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D31CE-01C5-9B4D-9697-F8F0308D84C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4639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E26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0BD9C-1CB5-A749-B937-BD65D13812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963" y="1122363"/>
            <a:ext cx="11522075" cy="2387600"/>
          </a:xfrm>
        </p:spPr>
        <p:txBody>
          <a:bodyPr anchor="b"/>
          <a:lstStyle>
            <a:lvl1pPr algn="l"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Presentations </a:t>
            </a:r>
            <a:r>
              <a:rPr lang="en-GB" dirty="0" err="1"/>
              <a:t>titel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1391B3-663E-0449-B8A4-6EDB5B1445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4963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Presentations </a:t>
            </a:r>
            <a:r>
              <a:rPr lang="en-GB" dirty="0" err="1"/>
              <a:t>beskrivning</a:t>
            </a:r>
            <a:endParaRPr lang="en-FI" dirty="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EA8ED98-85A9-624D-83CC-315C2B9DC8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8000" y="6422400"/>
            <a:ext cx="820799" cy="2052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66F6AB3-F270-1048-AB9D-BA2BEDF3C8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06400" y="180620"/>
            <a:ext cx="979200" cy="30551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E1826-CAFF-B941-A7C4-500F8FB86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AD373D-334D-F64D-85D6-086D25F68B19}" type="datetimeFigureOut">
              <a:rPr lang="en-FI" smtClean="0"/>
              <a:pPr/>
              <a:t>12.11.2020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D4144-88FF-224F-A611-D0B83CE88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Presentations titel</a:t>
            </a:r>
            <a:endParaRPr lang="en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A7C50-171D-F64F-8C54-89C0AEEA9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8E5F9C-835E-7D44-904B-5C10B18CEBA8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114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304E5-C941-D040-941F-61B8A9B7EF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63" y="333375"/>
            <a:ext cx="5425757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GB" dirty="0"/>
              <a:t>Rubrik</a:t>
            </a:r>
            <a:endParaRPr lang="en-FI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7CCFB8-359C-5348-AD7C-BB791071231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096000" y="333375"/>
            <a:ext cx="5761038" cy="58324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err="1"/>
              <a:t>Lägg</a:t>
            </a:r>
            <a:r>
              <a:rPr lang="en-GB" dirty="0"/>
              <a:t> till </a:t>
            </a:r>
            <a:r>
              <a:rPr lang="en-GB" dirty="0" err="1"/>
              <a:t>bild</a:t>
            </a:r>
            <a:endParaRPr lang="en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60CB9C-B9AD-3F46-9135-CF6CF424281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4962" y="2050256"/>
            <a:ext cx="5435917" cy="41155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Beskrivning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AFB6E-A030-AA4F-ACCC-528EE6315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373D-334D-F64D-85D6-086D25F68B19}" type="datetimeFigureOut">
              <a:rPr lang="en-FI" smtClean="0"/>
              <a:pPr/>
              <a:t>12.11.2020</a:t>
            </a:fld>
            <a:endParaRPr lang="en-FI">
              <a:latin typeface="Georgia" panose="02040502050405020303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14038-5A11-CE46-9A90-5440892E3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Presentations titel</a:t>
            </a:r>
            <a:endParaRPr lang="en-FI" dirty="0">
              <a:latin typeface="Georgia" panose="02040502050405020303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FCFC97-C450-3B40-AC61-E6B9370F3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5F9C-835E-7D44-904B-5C10B18CEBA8}" type="slidenum">
              <a:rPr lang="en-FI" smtClean="0"/>
              <a:pPr/>
              <a:t>‹#›</a:t>
            </a:fld>
            <a:endParaRPr lang="en-FI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55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C10C7-B1C7-014A-9AD0-56CFF94075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Rubrik</a:t>
            </a:r>
            <a:endParaRPr lang="en-FI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3692B9-2947-9C43-B5FC-6F9FBF79A992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GB" dirty="0" err="1"/>
              <a:t>Nivå</a:t>
            </a:r>
            <a:r>
              <a:rPr lang="en-GB" dirty="0"/>
              <a:t> 1</a:t>
            </a:r>
          </a:p>
          <a:p>
            <a:pPr lvl="1"/>
            <a:r>
              <a:rPr lang="en-GB" dirty="0" err="1"/>
              <a:t>Nivå</a:t>
            </a:r>
            <a:r>
              <a:rPr lang="en-GB" dirty="0"/>
              <a:t> 2</a:t>
            </a:r>
          </a:p>
          <a:p>
            <a:pPr lvl="2"/>
            <a:r>
              <a:rPr lang="en-GB" dirty="0" err="1"/>
              <a:t>Nivå</a:t>
            </a:r>
            <a:r>
              <a:rPr lang="en-GB" dirty="0"/>
              <a:t> 3</a:t>
            </a:r>
          </a:p>
          <a:p>
            <a:pPr lvl="3"/>
            <a:r>
              <a:rPr lang="en-GB" dirty="0" err="1"/>
              <a:t>Nivå</a:t>
            </a:r>
            <a:r>
              <a:rPr lang="en-GB" dirty="0"/>
              <a:t> 4</a:t>
            </a:r>
          </a:p>
          <a:p>
            <a:pPr lvl="4"/>
            <a:r>
              <a:rPr lang="en-GB" dirty="0" err="1"/>
              <a:t>Nivå</a:t>
            </a:r>
            <a:r>
              <a:rPr lang="en-GB" dirty="0"/>
              <a:t> 5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085A1-DA2E-ED4F-A7CE-51B613A54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373D-334D-F64D-85D6-086D25F68B19}" type="datetimeFigureOut">
              <a:rPr lang="en-FI" smtClean="0"/>
              <a:pPr/>
              <a:t>12.11.2020</a:t>
            </a:fld>
            <a:endParaRPr lang="en-FI">
              <a:latin typeface="Georgia" panose="020405020504050203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F609D-14E0-084C-B50E-FF1D2D271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Presentations titel</a:t>
            </a:r>
            <a:endParaRPr lang="en-FI" dirty="0">
              <a:latin typeface="Georgia" panose="0204050205040502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9C00E-A40A-6745-B0F2-BBEF9BF1F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5F9C-835E-7D44-904B-5C10B18CEBA8}" type="slidenum">
              <a:rPr lang="en-FI" smtClean="0"/>
              <a:pPr/>
              <a:t>‹#›</a:t>
            </a:fld>
            <a:endParaRPr lang="en-FI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619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E9C540-8097-4D4A-90E1-7AB4F019B612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9279730" y="333375"/>
            <a:ext cx="2577307" cy="5843588"/>
          </a:xfrm>
        </p:spPr>
        <p:txBody>
          <a:bodyPr vert="eaVert"/>
          <a:lstStyle/>
          <a:p>
            <a:r>
              <a:rPr lang="en-GB" dirty="0"/>
              <a:t>Rubrik</a:t>
            </a:r>
            <a:endParaRPr lang="en-FI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2639DB-E6CE-3249-AE38-283CC2E8DB46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334963" y="333375"/>
            <a:ext cx="8723312" cy="5843588"/>
          </a:xfrm>
        </p:spPr>
        <p:txBody>
          <a:bodyPr vert="eaVert"/>
          <a:lstStyle/>
          <a:p>
            <a:pPr lvl="0"/>
            <a:r>
              <a:rPr lang="en-GB" dirty="0" err="1"/>
              <a:t>Nivå</a:t>
            </a:r>
            <a:r>
              <a:rPr lang="en-GB" dirty="0"/>
              <a:t> 1</a:t>
            </a:r>
          </a:p>
          <a:p>
            <a:pPr lvl="1"/>
            <a:r>
              <a:rPr lang="en-GB" dirty="0" err="1"/>
              <a:t>Nivå</a:t>
            </a:r>
            <a:r>
              <a:rPr lang="en-GB" dirty="0"/>
              <a:t> 2</a:t>
            </a:r>
          </a:p>
          <a:p>
            <a:pPr lvl="2"/>
            <a:r>
              <a:rPr lang="en-GB" dirty="0" err="1"/>
              <a:t>Nivå</a:t>
            </a:r>
            <a:r>
              <a:rPr lang="en-GB" dirty="0"/>
              <a:t> 3</a:t>
            </a:r>
          </a:p>
          <a:p>
            <a:pPr lvl="3"/>
            <a:r>
              <a:rPr lang="en-GB" dirty="0" err="1"/>
              <a:t>Nivå</a:t>
            </a:r>
            <a:r>
              <a:rPr lang="en-GB" dirty="0"/>
              <a:t> 4</a:t>
            </a:r>
          </a:p>
          <a:p>
            <a:pPr lvl="4"/>
            <a:r>
              <a:rPr lang="en-GB" dirty="0" err="1"/>
              <a:t>Nivå</a:t>
            </a:r>
            <a:r>
              <a:rPr lang="en-GB" dirty="0"/>
              <a:t> 5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0BE10-02AF-DA47-8397-9484B81BB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373D-334D-F64D-85D6-086D25F68B19}" type="datetimeFigureOut">
              <a:rPr lang="en-FI" smtClean="0"/>
              <a:pPr/>
              <a:t>12.11.2020</a:t>
            </a:fld>
            <a:endParaRPr lang="en-FI">
              <a:latin typeface="Georgia" panose="020405020504050203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001E4-27AD-3949-AA3A-2E2B5220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Presentations titel</a:t>
            </a:r>
            <a:endParaRPr lang="en-FI" dirty="0">
              <a:latin typeface="Georgia" panose="0204050205040502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07EDA-5A5A-CF43-B398-2EE578500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5F9C-835E-7D44-904B-5C10B18CEBA8}" type="slidenum">
              <a:rPr lang="en-FI" smtClean="0"/>
              <a:pPr/>
              <a:t>‹#›</a:t>
            </a:fld>
            <a:endParaRPr lang="en-FI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778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bg>
      <p:bgPr>
        <a:solidFill>
          <a:srgbClr val="F0E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128946-F7DB-7243-A0F0-062ED169D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373D-334D-F64D-85D6-086D25F68B19}" type="datetimeFigureOut">
              <a:rPr lang="en-FI" smtClean="0"/>
              <a:pPr/>
              <a:t>12.11.2020</a:t>
            </a:fld>
            <a:endParaRPr lang="en-FI">
              <a:latin typeface="Georgia" panose="02040502050405020303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59FFFE-02E2-6C4A-A76F-6D03C46C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Presentations titel</a:t>
            </a:r>
            <a:endParaRPr lang="en-FI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FC67FD-4E02-5A4F-A3F6-9ED42A7F7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5F9C-835E-7D44-904B-5C10B18CEBA8}" type="slidenum">
              <a:rPr lang="en-FI" smtClean="0"/>
              <a:pPr/>
              <a:t>‹#›</a:t>
            </a:fld>
            <a:endParaRPr lang="en-FI">
              <a:latin typeface="Georgia" panose="0204050205040502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8461855-036F-B443-901C-23BE7B4D73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0030" y="530250"/>
            <a:ext cx="1294130" cy="128457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597F39A-A19D-7B4C-B2B0-B9EABA04F804}"/>
              </a:ext>
            </a:extLst>
          </p:cNvPr>
          <p:cNvSpPr txBox="1"/>
          <p:nvPr userDrawn="1"/>
        </p:nvSpPr>
        <p:spPr>
          <a:xfrm rot="1500000">
            <a:off x="10546079" y="914400"/>
            <a:ext cx="103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FI" sz="1200" b="1" dirty="0">
                <a:solidFill>
                  <a:schemeClr val="bg1"/>
                </a:solidFill>
              </a:rPr>
              <a:t>BLI MEDLEM!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52B1D4-7C9F-A241-9A21-B9B8A9538E53}"/>
              </a:ext>
            </a:extLst>
          </p:cNvPr>
          <p:cNvSpPr/>
          <p:nvPr userDrawn="1"/>
        </p:nvSpPr>
        <p:spPr>
          <a:xfrm>
            <a:off x="334963" y="168973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FI" sz="1600" b="1" dirty="0">
                <a:solidFill>
                  <a:srgbClr val="0E264D"/>
                </a:solidFill>
              </a:rPr>
              <a:t>Finlands Svenska</a:t>
            </a:r>
          </a:p>
          <a:p>
            <a:r>
              <a:rPr lang="en-FI" sz="1600" b="1" dirty="0">
                <a:solidFill>
                  <a:srgbClr val="0E264D"/>
                </a:solidFill>
              </a:rPr>
              <a:t>Marthaförbund r.f.</a:t>
            </a:r>
          </a:p>
          <a:p>
            <a:r>
              <a:rPr lang="en-FI" sz="1600" dirty="0">
                <a:solidFill>
                  <a:srgbClr val="0E264D"/>
                </a:solidFill>
              </a:rPr>
              <a:t>Medelhavsgatan 14 C</a:t>
            </a:r>
          </a:p>
          <a:p>
            <a:r>
              <a:rPr lang="en-FI" sz="1600" dirty="0">
                <a:solidFill>
                  <a:srgbClr val="0E264D"/>
                </a:solidFill>
              </a:rPr>
              <a:t>00220 Helsingfors</a:t>
            </a:r>
          </a:p>
          <a:p>
            <a:endParaRPr lang="en-FI" sz="1600" dirty="0">
              <a:solidFill>
                <a:srgbClr val="0E264D"/>
              </a:solidFill>
            </a:endParaRPr>
          </a:p>
          <a:p>
            <a:r>
              <a:rPr lang="en-FI" sz="1600" dirty="0">
                <a:solidFill>
                  <a:srgbClr val="0E264D"/>
                </a:solidFill>
              </a:rPr>
              <a:t>044 402 6884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B8F1D900-5F1C-324F-AD03-42BBDEC71D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63" y="333375"/>
            <a:ext cx="9286558" cy="1325563"/>
          </a:xfrm>
        </p:spPr>
        <p:txBody>
          <a:bodyPr/>
          <a:lstStyle/>
          <a:p>
            <a:r>
              <a:rPr lang="en-GB" dirty="0"/>
              <a:t>Tack!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16080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127BD0-826E-CF40-8E4B-2A70B9FFC0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Rubrik</a:t>
            </a:r>
            <a:endParaRPr lang="en-FI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8EAC938-401F-B245-9FA6-FE1E649F9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2" y="1804194"/>
            <a:ext cx="115220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err="1"/>
              <a:t>Innehåll</a:t>
            </a:r>
            <a:endParaRPr lang="en-GB" dirty="0"/>
          </a:p>
          <a:p>
            <a:pPr lvl="1"/>
            <a:r>
              <a:rPr lang="en-GB" dirty="0" err="1"/>
              <a:t>Nivå</a:t>
            </a:r>
            <a:r>
              <a:rPr lang="en-GB" dirty="0"/>
              <a:t> 2</a:t>
            </a:r>
          </a:p>
          <a:p>
            <a:pPr lvl="2"/>
            <a:r>
              <a:rPr lang="en-GB" dirty="0" err="1"/>
              <a:t>Nivå</a:t>
            </a:r>
            <a:r>
              <a:rPr lang="en-GB" dirty="0"/>
              <a:t> 3</a:t>
            </a:r>
          </a:p>
          <a:p>
            <a:pPr lvl="3"/>
            <a:r>
              <a:rPr lang="en-GB" dirty="0" err="1"/>
              <a:t>Nivå</a:t>
            </a:r>
            <a:r>
              <a:rPr lang="en-GB" dirty="0"/>
              <a:t> 4</a:t>
            </a:r>
          </a:p>
          <a:p>
            <a:pPr lvl="4"/>
            <a:r>
              <a:rPr lang="en-GB" dirty="0" err="1"/>
              <a:t>Nivå</a:t>
            </a:r>
            <a:r>
              <a:rPr lang="en-GB" dirty="0"/>
              <a:t> 5</a:t>
            </a:r>
            <a:endParaRPr lang="en-FI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3C645E0-1AD6-5A42-BF54-C9221A344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373D-334D-F64D-85D6-086D25F68B19}" type="datetimeFigureOut">
              <a:rPr lang="en-FI" smtClean="0"/>
              <a:pPr/>
              <a:t>12.11.2020</a:t>
            </a:fld>
            <a:endParaRPr lang="en-FI">
              <a:latin typeface="Georgia" panose="02040502050405020303" pitchFamily="18" charset="0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3E145E7-E782-0642-A0FD-C122A551D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Presentations titel</a:t>
            </a:r>
            <a:endParaRPr lang="en-FI" dirty="0">
              <a:latin typeface="Georgia" panose="02040502050405020303" pitchFamily="18" charset="0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8010396B-39DF-8246-9D2B-993FEBF1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5F9C-835E-7D44-904B-5C10B18CEBA8}" type="slidenum">
              <a:rPr lang="en-FI" smtClean="0"/>
              <a:pPr/>
              <a:t>‹#›</a:t>
            </a:fld>
            <a:endParaRPr lang="en-FI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118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0E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37F64-597C-164D-ABE6-659FCA7194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19730"/>
            <a:ext cx="10515600" cy="2852737"/>
          </a:xfrm>
        </p:spPr>
        <p:txBody>
          <a:bodyPr anchor="b"/>
          <a:lstStyle>
            <a:lvl1pPr algn="ctr">
              <a:defRPr sz="4800">
                <a:solidFill>
                  <a:srgbClr val="0E264D"/>
                </a:solidFill>
              </a:defRPr>
            </a:lvl1pPr>
          </a:lstStyle>
          <a:p>
            <a:r>
              <a:rPr lang="en-GB" dirty="0" err="1"/>
              <a:t>Mellanrubrik</a:t>
            </a:r>
            <a:endParaRPr lang="en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58017-27CD-1A4D-9DE3-5F204D17880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849539"/>
            <a:ext cx="10515600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rgbClr val="2F2F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Mellanrubrik</a:t>
            </a:r>
            <a:r>
              <a:rPr lang="en-GB" dirty="0"/>
              <a:t> </a:t>
            </a:r>
            <a:r>
              <a:rPr lang="en-GB" dirty="0" err="1"/>
              <a:t>beskrivning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20DF4E-86B3-7D49-B992-F5587E6FCA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06400" y="184138"/>
            <a:ext cx="979200" cy="298473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B0AA656-C9EA-2C40-A0D3-1C0952793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373D-334D-F64D-85D6-086D25F68B19}" type="datetimeFigureOut">
              <a:rPr lang="en-FI" smtClean="0"/>
              <a:pPr/>
              <a:t>12.11.2020</a:t>
            </a:fld>
            <a:endParaRPr lang="en-FI">
              <a:latin typeface="Georgia" panose="02040502050405020303" pitchFamily="18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B38D5B9-DDAA-B943-B54D-5B8CBBFB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Presentations titel</a:t>
            </a:r>
            <a:endParaRPr lang="en-FI" dirty="0">
              <a:latin typeface="Georgia" panose="02040502050405020303" pitchFamily="18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BFD0CCB-3745-7748-B909-EDBBA279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5F9C-835E-7D44-904B-5C10B18CEBA8}" type="slidenum">
              <a:rPr lang="en-FI" smtClean="0"/>
              <a:pPr/>
              <a:t>‹#›</a:t>
            </a:fld>
            <a:endParaRPr lang="en-FI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17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0D60E-B1F6-FD48-B136-DF892C9BC9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Rubrik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67DA4-86A6-E940-88FC-C4BCE80543E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34963" y="1807368"/>
            <a:ext cx="5401468" cy="4351338"/>
          </a:xfrm>
        </p:spPr>
        <p:txBody>
          <a:bodyPr/>
          <a:lstStyle>
            <a:lvl1pPr marL="314325" indent="-314325">
              <a:tabLst/>
              <a:defRPr/>
            </a:lvl1pPr>
            <a:lvl2pPr marL="762000" indent="-304800">
              <a:tabLst/>
              <a:defRPr/>
            </a:lvl2pPr>
            <a:lvl3pPr marL="1157288" indent="-242888">
              <a:tabLst/>
              <a:defRPr/>
            </a:lvl3pPr>
          </a:lstStyle>
          <a:p>
            <a:pPr lvl="0"/>
            <a:r>
              <a:rPr lang="en-GB" dirty="0" err="1"/>
              <a:t>Nivå</a:t>
            </a:r>
            <a:r>
              <a:rPr lang="en-GB" dirty="0"/>
              <a:t> 1</a:t>
            </a:r>
          </a:p>
          <a:p>
            <a:pPr lvl="1"/>
            <a:r>
              <a:rPr lang="en-GB" dirty="0" err="1"/>
              <a:t>Nivå</a:t>
            </a:r>
            <a:r>
              <a:rPr lang="en-GB" dirty="0"/>
              <a:t> 2</a:t>
            </a:r>
          </a:p>
          <a:p>
            <a:pPr lvl="2"/>
            <a:r>
              <a:rPr lang="en-GB" dirty="0" err="1"/>
              <a:t>Nivå</a:t>
            </a:r>
            <a:r>
              <a:rPr lang="en-GB" dirty="0"/>
              <a:t> 3</a:t>
            </a:r>
          </a:p>
          <a:p>
            <a:pPr lvl="3"/>
            <a:r>
              <a:rPr lang="en-GB" dirty="0" err="1"/>
              <a:t>Nivå</a:t>
            </a:r>
            <a:r>
              <a:rPr lang="en-GB" dirty="0"/>
              <a:t> 4</a:t>
            </a:r>
          </a:p>
          <a:p>
            <a:pPr lvl="4"/>
            <a:r>
              <a:rPr lang="en-GB" dirty="0" err="1"/>
              <a:t>Nivå</a:t>
            </a:r>
            <a:r>
              <a:rPr lang="en-GB" dirty="0"/>
              <a:t> 5</a:t>
            </a:r>
            <a:endParaRPr lang="en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ED068-C6CE-CD45-98F6-04EC85D44C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57950" y="1807368"/>
            <a:ext cx="5399088" cy="4351338"/>
          </a:xfrm>
        </p:spPr>
        <p:txBody>
          <a:bodyPr/>
          <a:lstStyle/>
          <a:p>
            <a:pPr lvl="0"/>
            <a:r>
              <a:rPr lang="en-GB" dirty="0" err="1"/>
              <a:t>Nivå</a:t>
            </a:r>
            <a:r>
              <a:rPr lang="en-GB" dirty="0"/>
              <a:t> 1</a:t>
            </a:r>
          </a:p>
          <a:p>
            <a:pPr lvl="1"/>
            <a:r>
              <a:rPr lang="en-GB" dirty="0" err="1"/>
              <a:t>Nivå</a:t>
            </a:r>
            <a:r>
              <a:rPr lang="en-GB" dirty="0"/>
              <a:t> 2</a:t>
            </a:r>
          </a:p>
          <a:p>
            <a:pPr lvl="2"/>
            <a:r>
              <a:rPr lang="en-GB" dirty="0" err="1"/>
              <a:t>Nivå</a:t>
            </a:r>
            <a:r>
              <a:rPr lang="en-GB" dirty="0"/>
              <a:t> 3</a:t>
            </a:r>
          </a:p>
          <a:p>
            <a:pPr lvl="3"/>
            <a:r>
              <a:rPr lang="en-GB" dirty="0" err="1"/>
              <a:t>Nivå</a:t>
            </a:r>
            <a:r>
              <a:rPr lang="en-GB" dirty="0"/>
              <a:t> 4</a:t>
            </a:r>
          </a:p>
          <a:p>
            <a:pPr lvl="4"/>
            <a:r>
              <a:rPr lang="en-GB" dirty="0" err="1"/>
              <a:t>Nivå</a:t>
            </a:r>
            <a:r>
              <a:rPr lang="en-GB" dirty="0"/>
              <a:t> 5</a:t>
            </a:r>
            <a:endParaRPr lang="en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A83A91-483C-3246-B60E-5E7A58A7A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373D-334D-F64D-85D6-086D25F68B19}" type="datetimeFigureOut">
              <a:rPr lang="en-FI" smtClean="0"/>
              <a:pPr/>
              <a:t>12.11.2020</a:t>
            </a:fld>
            <a:endParaRPr lang="en-FI">
              <a:latin typeface="Georgia" panose="02040502050405020303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AC392-A3D2-CA49-B2DB-2DAE25F63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Presentations titel</a:t>
            </a:r>
            <a:endParaRPr lang="en-FI" dirty="0">
              <a:latin typeface="Georgia" panose="02040502050405020303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1F02D0-A579-604F-BD6F-E0CB4C1CB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5F9C-835E-7D44-904B-5C10B18CEBA8}" type="slidenum">
              <a:rPr lang="en-FI" smtClean="0"/>
              <a:pPr/>
              <a:t>‹#›</a:t>
            </a:fld>
            <a:endParaRPr lang="en-FI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9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598B2C-0F44-9D45-8BFB-69A69D46A86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4964" y="1674075"/>
            <a:ext cx="56626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Under </a:t>
            </a:r>
            <a:r>
              <a:rPr lang="en-GB" dirty="0" err="1"/>
              <a:t>rubrik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5C13D0-9F1C-104B-9C5B-EC3C3B2C690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4964" y="2505075"/>
            <a:ext cx="5662612" cy="3660775"/>
          </a:xfrm>
        </p:spPr>
        <p:txBody>
          <a:bodyPr/>
          <a:lstStyle/>
          <a:p>
            <a:pPr lvl="0"/>
            <a:r>
              <a:rPr lang="en-GB" dirty="0" err="1"/>
              <a:t>Nivå</a:t>
            </a:r>
            <a:r>
              <a:rPr lang="en-GB" dirty="0"/>
              <a:t> 1</a:t>
            </a:r>
          </a:p>
          <a:p>
            <a:pPr lvl="1"/>
            <a:r>
              <a:rPr lang="en-GB" dirty="0" err="1"/>
              <a:t>Nivå</a:t>
            </a:r>
            <a:r>
              <a:rPr lang="en-GB" dirty="0"/>
              <a:t> 2</a:t>
            </a:r>
          </a:p>
          <a:p>
            <a:pPr lvl="2"/>
            <a:r>
              <a:rPr lang="en-GB" dirty="0" err="1"/>
              <a:t>Nivå</a:t>
            </a:r>
            <a:r>
              <a:rPr lang="en-GB" dirty="0"/>
              <a:t> 3</a:t>
            </a:r>
          </a:p>
          <a:p>
            <a:pPr lvl="3"/>
            <a:r>
              <a:rPr lang="en-GB" dirty="0" err="1"/>
              <a:t>Nivå</a:t>
            </a:r>
            <a:r>
              <a:rPr lang="en-GB" dirty="0"/>
              <a:t> 4</a:t>
            </a:r>
          </a:p>
          <a:p>
            <a:pPr lvl="4"/>
            <a:r>
              <a:rPr lang="en-GB" dirty="0" err="1"/>
              <a:t>Nivå</a:t>
            </a:r>
            <a:r>
              <a:rPr lang="en-GB" dirty="0"/>
              <a:t> 5</a:t>
            </a:r>
            <a:endParaRPr lang="en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2FB803-A41D-F34D-8F9D-836511714B6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74075"/>
            <a:ext cx="56848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Under </a:t>
            </a:r>
            <a:r>
              <a:rPr lang="en-GB" dirty="0" err="1"/>
              <a:t>rubrik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622132-B3AD-C543-9493-663E7896EF76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684838" cy="3660775"/>
          </a:xfrm>
        </p:spPr>
        <p:txBody>
          <a:bodyPr/>
          <a:lstStyle/>
          <a:p>
            <a:pPr lvl="0"/>
            <a:r>
              <a:rPr lang="en-GB" dirty="0" err="1"/>
              <a:t>Nivå</a:t>
            </a:r>
            <a:r>
              <a:rPr lang="en-GB" dirty="0"/>
              <a:t> 1</a:t>
            </a:r>
          </a:p>
          <a:p>
            <a:pPr lvl="1"/>
            <a:r>
              <a:rPr lang="en-GB" dirty="0" err="1"/>
              <a:t>Nivå</a:t>
            </a:r>
            <a:r>
              <a:rPr lang="en-GB" dirty="0"/>
              <a:t> 2</a:t>
            </a:r>
          </a:p>
          <a:p>
            <a:pPr lvl="2"/>
            <a:r>
              <a:rPr lang="en-GB" dirty="0" err="1"/>
              <a:t>Nivå</a:t>
            </a:r>
            <a:r>
              <a:rPr lang="en-GB" dirty="0"/>
              <a:t> 3</a:t>
            </a:r>
          </a:p>
          <a:p>
            <a:pPr lvl="3"/>
            <a:r>
              <a:rPr lang="en-GB" dirty="0" err="1"/>
              <a:t>Nivå</a:t>
            </a:r>
            <a:r>
              <a:rPr lang="en-GB" dirty="0"/>
              <a:t> 4</a:t>
            </a:r>
          </a:p>
          <a:p>
            <a:pPr lvl="4"/>
            <a:r>
              <a:rPr lang="en-GB" dirty="0" err="1"/>
              <a:t>Nivå</a:t>
            </a:r>
            <a:r>
              <a:rPr lang="en-GB" dirty="0"/>
              <a:t> 5</a:t>
            </a:r>
            <a:endParaRPr lang="en-FI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3CABFDE7-12E3-8249-A110-31788EEA2C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Rubrik</a:t>
            </a:r>
            <a:endParaRPr lang="en-FI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2A0B6C-C36F-CD4A-A1C3-BF107E564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373D-334D-F64D-85D6-086D25F68B19}" type="datetimeFigureOut">
              <a:rPr lang="en-FI" smtClean="0"/>
              <a:pPr/>
              <a:t>12.11.2020</a:t>
            </a:fld>
            <a:endParaRPr lang="en-FI">
              <a:latin typeface="Georgia" panose="02040502050405020303" pitchFamily="18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D88D96-4413-F14F-BA78-E4CEDF8B3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Presentations titel</a:t>
            </a:r>
            <a:endParaRPr lang="en-FI" dirty="0">
              <a:latin typeface="Georgia" panose="02040502050405020303" pitchFamily="18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1480DCB-76B7-734E-9E85-E25F8B42E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5F9C-835E-7D44-904B-5C10B18CEBA8}" type="slidenum">
              <a:rPr lang="en-FI" smtClean="0"/>
              <a:pPr/>
              <a:t>‹#›</a:t>
            </a:fld>
            <a:endParaRPr lang="en-FI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27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F6569-3809-4742-A021-E0D22B93AB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Rubrik</a:t>
            </a:r>
            <a:endParaRPr lang="en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217F05-8700-3F42-B7BB-CEA8D301B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373D-334D-F64D-85D6-086D25F68B19}" type="datetimeFigureOut">
              <a:rPr lang="en-FI" smtClean="0"/>
              <a:pPr/>
              <a:t>12.11.2020</a:t>
            </a:fld>
            <a:endParaRPr lang="en-FI">
              <a:latin typeface="Georgia" panose="02040502050405020303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D4C427-82F8-B443-85EC-68683999B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Presentations titel</a:t>
            </a:r>
            <a:endParaRPr lang="en-FI" dirty="0">
              <a:latin typeface="Georgia" panose="02040502050405020303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DCFC35-EF67-DB43-B56B-76CBE3F20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5F9C-835E-7D44-904B-5C10B18CEBA8}" type="slidenum">
              <a:rPr lang="en-FI" smtClean="0"/>
              <a:pPr/>
              <a:t>‹#›</a:t>
            </a:fld>
            <a:endParaRPr lang="en-FI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46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128946-F7DB-7243-A0F0-062ED169D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373D-334D-F64D-85D6-086D25F68B19}" type="datetimeFigureOut">
              <a:rPr lang="en-FI" smtClean="0"/>
              <a:pPr/>
              <a:t>12.11.2020</a:t>
            </a:fld>
            <a:endParaRPr lang="en-FI">
              <a:latin typeface="Georgia" panose="02040502050405020303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59FFFE-02E2-6C4A-A76F-6D03C46C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Presentations titel</a:t>
            </a:r>
            <a:endParaRPr lang="en-FI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FC67FD-4E02-5A4F-A3F6-9ED42A7F7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5F9C-835E-7D44-904B-5C10B18CEBA8}" type="slidenum">
              <a:rPr lang="en-FI" smtClean="0"/>
              <a:pPr/>
              <a:t>‹#›</a:t>
            </a:fld>
            <a:endParaRPr lang="en-FI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40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(no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75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438D4-A947-354B-A24D-BAA3EABD32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63" y="333375"/>
            <a:ext cx="3932237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GB" dirty="0"/>
              <a:t>Rubrik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1F81F-2FFD-9B4F-8642-81E6A05F385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68800" y="333375"/>
            <a:ext cx="7488237" cy="58324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err="1"/>
              <a:t>Nivå</a:t>
            </a:r>
            <a:r>
              <a:rPr lang="en-GB" dirty="0"/>
              <a:t> 1</a:t>
            </a:r>
          </a:p>
          <a:p>
            <a:pPr lvl="1"/>
            <a:r>
              <a:rPr lang="en-GB" dirty="0" err="1"/>
              <a:t>Nivå</a:t>
            </a:r>
            <a:r>
              <a:rPr lang="en-GB" dirty="0"/>
              <a:t> 2</a:t>
            </a:r>
          </a:p>
          <a:p>
            <a:pPr lvl="2"/>
            <a:r>
              <a:rPr lang="en-GB" dirty="0" err="1"/>
              <a:t>Nivå</a:t>
            </a:r>
            <a:r>
              <a:rPr lang="en-GB" dirty="0"/>
              <a:t> 3</a:t>
            </a:r>
          </a:p>
          <a:p>
            <a:pPr lvl="3"/>
            <a:r>
              <a:rPr lang="en-GB" dirty="0" err="1"/>
              <a:t>Nivå</a:t>
            </a:r>
            <a:r>
              <a:rPr lang="en-GB" dirty="0"/>
              <a:t> 4</a:t>
            </a:r>
          </a:p>
          <a:p>
            <a:pPr lvl="4"/>
            <a:r>
              <a:rPr lang="en-GB" dirty="0" err="1"/>
              <a:t>Nivå</a:t>
            </a:r>
            <a:r>
              <a:rPr lang="en-GB" dirty="0"/>
              <a:t> 5</a:t>
            </a:r>
            <a:endParaRPr lang="en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19939D-3005-F548-BF13-8ED175F1BA8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4963" y="2043114"/>
            <a:ext cx="3932237" cy="412273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Beskrivning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23F46-B570-F646-9586-EB7A140CB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373D-334D-F64D-85D6-086D25F68B19}" type="datetimeFigureOut">
              <a:rPr lang="en-FI" smtClean="0"/>
              <a:pPr/>
              <a:t>12.11.2020</a:t>
            </a:fld>
            <a:endParaRPr lang="en-FI">
              <a:latin typeface="Georgia" panose="02040502050405020303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24AC9-3055-5743-8DB1-5B3D3765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Presentations titel</a:t>
            </a:r>
            <a:endParaRPr lang="en-FI" dirty="0">
              <a:latin typeface="Georgia" panose="02040502050405020303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2E7A9-4B2A-4C4D-9900-776903384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5F9C-835E-7D44-904B-5C10B18CEBA8}" type="slidenum">
              <a:rPr lang="en-FI" smtClean="0"/>
              <a:pPr/>
              <a:t>‹#›</a:t>
            </a:fld>
            <a:endParaRPr lang="en-FI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47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9EBCE7-D620-4046-93EB-F0AC5D1F3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33375"/>
            <a:ext cx="11522075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Rubrik</a:t>
            </a:r>
            <a:endParaRPr lang="en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222E6-BB4B-214C-9120-98180E018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2" y="1804194"/>
            <a:ext cx="115220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err="1"/>
              <a:t>Innehåll</a:t>
            </a:r>
            <a:endParaRPr lang="en-GB" dirty="0"/>
          </a:p>
          <a:p>
            <a:pPr lvl="1"/>
            <a:r>
              <a:rPr lang="en-GB" dirty="0" err="1"/>
              <a:t>Nivå</a:t>
            </a:r>
            <a:r>
              <a:rPr lang="en-GB" dirty="0"/>
              <a:t> 2</a:t>
            </a:r>
          </a:p>
          <a:p>
            <a:pPr lvl="2"/>
            <a:r>
              <a:rPr lang="en-GB" dirty="0" err="1"/>
              <a:t>Nivå</a:t>
            </a:r>
            <a:r>
              <a:rPr lang="en-GB" dirty="0"/>
              <a:t> 3</a:t>
            </a:r>
          </a:p>
          <a:p>
            <a:pPr lvl="3"/>
            <a:r>
              <a:rPr lang="en-GB" dirty="0" err="1"/>
              <a:t>Nivå</a:t>
            </a:r>
            <a:r>
              <a:rPr lang="en-GB" dirty="0"/>
              <a:t> 4</a:t>
            </a:r>
          </a:p>
          <a:p>
            <a:pPr lvl="4"/>
            <a:r>
              <a:rPr lang="en-GB" dirty="0" err="1"/>
              <a:t>Nivå</a:t>
            </a:r>
            <a:r>
              <a:rPr lang="en-GB" dirty="0"/>
              <a:t> 5</a:t>
            </a:r>
            <a:endParaRPr lang="en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14C67-9005-8548-8B9F-57EE676311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963" y="63420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E264D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Presentations titel</a:t>
            </a:r>
            <a:endParaRPr lang="en-FI" dirty="0">
              <a:latin typeface="Georgia" panose="0204050205040502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785FA-E5DC-0C44-8842-1865DB517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0634" y="6342062"/>
            <a:ext cx="4164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E264D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fld id="{F88E5F9C-835E-7D44-904B-5C10B18CEBA8}" type="slidenum">
              <a:rPr lang="en-FI" smtClean="0"/>
              <a:pPr/>
              <a:t>‹#›</a:t>
            </a:fld>
            <a:endParaRPr lang="en-FI">
              <a:latin typeface="Georgia" panose="02040502050405020303" pitchFamily="18" charset="0"/>
            </a:endParaRP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A18ADF9C-2661-2344-B9DF-4EFBE90739C9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688000" y="6422400"/>
            <a:ext cx="820799" cy="205200"/>
          </a:xfrm>
          <a:prstGeom prst="rect">
            <a:avLst/>
          </a:prstGeom>
        </p:spPr>
      </p:pic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1CEC8BC9-8AB2-EF46-A447-231ED61248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13581" y="6342062"/>
            <a:ext cx="1063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E264D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fld id="{A5AD373D-334D-F64D-85D6-086D25F68B19}" type="datetimeFigureOut">
              <a:rPr lang="en-FI" smtClean="0"/>
              <a:pPr/>
              <a:t>12.11.2020</a:t>
            </a:fld>
            <a:endParaRPr lang="en-FI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9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rgbClr val="0E264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5125" indent="-365125" algn="l" defTabSz="914400" rtl="0" eaLnBrk="1" latinLnBrk="0" hangingPunct="1">
        <a:lnSpc>
          <a:spcPct val="110000"/>
        </a:lnSpc>
        <a:spcBef>
          <a:spcPts val="1000"/>
        </a:spcBef>
        <a:buSzPct val="90000"/>
        <a:buFont typeface="Wingdings" pitchFamily="2" charset="2"/>
        <a:buChar char="v"/>
        <a:tabLst/>
        <a:defRPr sz="2800" kern="1200">
          <a:solidFill>
            <a:srgbClr val="0E264D"/>
          </a:solidFill>
          <a:latin typeface="Georgia" panose="02040502050405020303" pitchFamily="18" charset="0"/>
          <a:ea typeface="+mn-ea"/>
          <a:cs typeface="Arial" panose="020B0604020202020204" pitchFamily="34" charset="0"/>
        </a:defRPr>
      </a:lvl1pPr>
      <a:lvl2pPr marL="801688" indent="-344488" algn="l" defTabSz="914400" rtl="0" eaLnBrk="1" latinLnBrk="0" hangingPunct="1">
        <a:lnSpc>
          <a:spcPct val="110000"/>
        </a:lnSpc>
        <a:spcBef>
          <a:spcPts val="500"/>
        </a:spcBef>
        <a:buSzPct val="90000"/>
        <a:buFont typeface="Wingdings" pitchFamily="2" charset="2"/>
        <a:buChar char="v"/>
        <a:tabLst/>
        <a:defRPr sz="2400" kern="1200">
          <a:solidFill>
            <a:srgbClr val="0E264D"/>
          </a:solidFill>
          <a:latin typeface="Georgia" panose="02040502050405020303" pitchFamily="18" charset="0"/>
          <a:ea typeface="+mn-ea"/>
          <a:cs typeface="Arial" panose="020B0604020202020204" pitchFamily="34" charset="0"/>
        </a:defRPr>
      </a:lvl2pPr>
      <a:lvl3pPr marL="1208088" indent="-293688" algn="l" defTabSz="914400" rtl="0" eaLnBrk="1" latinLnBrk="0" hangingPunct="1">
        <a:lnSpc>
          <a:spcPct val="110000"/>
        </a:lnSpc>
        <a:spcBef>
          <a:spcPts val="500"/>
        </a:spcBef>
        <a:buSzPct val="90000"/>
        <a:buFont typeface="Wingdings" pitchFamily="2" charset="2"/>
        <a:buChar char="v"/>
        <a:tabLst/>
        <a:defRPr sz="2000" kern="1200">
          <a:solidFill>
            <a:srgbClr val="0E264D"/>
          </a:solidFill>
          <a:latin typeface="Georgia" panose="02040502050405020303" pitchFamily="18" charset="0"/>
          <a:ea typeface="+mn-ea"/>
          <a:cs typeface="Arial" panose="020B0604020202020204" pitchFamily="34" charset="0"/>
        </a:defRPr>
      </a:lvl3pPr>
      <a:lvl4pPr marL="1644650" indent="-273050" algn="l" defTabSz="914400" rtl="0" eaLnBrk="1" latinLnBrk="0" hangingPunct="1">
        <a:lnSpc>
          <a:spcPct val="110000"/>
        </a:lnSpc>
        <a:spcBef>
          <a:spcPts val="500"/>
        </a:spcBef>
        <a:buSzPct val="90000"/>
        <a:buFont typeface="Wingdings" pitchFamily="2" charset="2"/>
        <a:buChar char="v"/>
        <a:tabLst/>
        <a:defRPr sz="1800" kern="1200">
          <a:solidFill>
            <a:srgbClr val="0E264D"/>
          </a:solidFill>
          <a:latin typeface="Georgia" panose="02040502050405020303" pitchFamily="18" charset="0"/>
          <a:ea typeface="+mn-ea"/>
          <a:cs typeface="Arial" panose="020B0604020202020204" pitchFamily="34" charset="0"/>
        </a:defRPr>
      </a:lvl4pPr>
      <a:lvl5pPr marL="2092325" indent="-263525" algn="l" defTabSz="914400" rtl="0" eaLnBrk="1" latinLnBrk="0" hangingPunct="1">
        <a:lnSpc>
          <a:spcPct val="110000"/>
        </a:lnSpc>
        <a:spcBef>
          <a:spcPts val="500"/>
        </a:spcBef>
        <a:buSzPct val="90000"/>
        <a:buFont typeface="Wingdings" pitchFamily="2" charset="2"/>
        <a:buChar char="v"/>
        <a:tabLst/>
        <a:defRPr sz="1800" kern="1200">
          <a:solidFill>
            <a:srgbClr val="0E264D"/>
          </a:solidFill>
          <a:latin typeface="Georgia" panose="02040502050405020303" pitchFamily="18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11" userDrawn="1">
          <p15:clr>
            <a:srgbClr val="F26B43"/>
          </p15:clr>
        </p15:guide>
        <p15:guide id="2" pos="7469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4" orient="horz" pos="4110" userDrawn="1">
          <p15:clr>
            <a:srgbClr val="F26B43"/>
          </p15:clr>
        </p15:guide>
        <p15:guide id="5" orient="horz" pos="21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7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sv-se/office/l&#228;gg-till-en-bakgrundsbild-till-bilder-4b0b98d4-774c-4e08-9c38-e8c92f58c957" TargetMode="External"/><Relationship Id="rId2" Type="http://schemas.openxmlformats.org/officeDocument/2006/relationships/hyperlink" Target="https://support.microsoft.com/sv-se/office/infoga-en-video-fr&#229;n-youtube-eller-en-annan-webbplats-8340ec69-4cee-4fe1-ab96-4849154bc6db#OfficeVersion=Window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upport.microsoft.com/sv-se/powerpoint" TargetMode="External"/><Relationship Id="rId4" Type="http://schemas.openxmlformats.org/officeDocument/2006/relationships/hyperlink" Target="https://support.microsoft.com/sv-se/office/redigera-sidnumrering-sidf&#246;tter-och-sidhuvuden-f&#246;r-anteckningssidor-i-powerpoint-b0cb935c-16f6-4e9a-aac1-569782655d9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38F8B-BFE0-1A4E-8DEB-7B70D1106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Instruktioner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09EE6-932D-5B44-82CA-17B80D2FA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I" dirty="0">
                <a:hlinkClick r:id="rId2"/>
              </a:rPr>
              <a:t>Lägg till online video (YouTube/Vimeo)</a:t>
            </a:r>
            <a:endParaRPr lang="en-FI" dirty="0"/>
          </a:p>
          <a:p>
            <a:r>
              <a:rPr lang="en-FI" dirty="0">
                <a:hlinkClick r:id="rId3"/>
              </a:rPr>
              <a:t>Sätta in en bakgrundsbild</a:t>
            </a:r>
            <a:endParaRPr lang="en-FI" dirty="0"/>
          </a:p>
          <a:p>
            <a:r>
              <a:rPr lang="en-FI" dirty="0">
                <a:hlinkClick r:id="rId4"/>
              </a:rPr>
              <a:t>Editera footerns texter</a:t>
            </a:r>
            <a:endParaRPr lang="en-FI" dirty="0"/>
          </a:p>
          <a:p>
            <a:r>
              <a:rPr lang="en-FI" dirty="0">
                <a:hlinkClick r:id="rId5"/>
              </a:rPr>
              <a:t>PowerPoint manual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4023F-740E-BD45-A1EA-EC5E06C3B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415F-04FA-BC4B-8803-A3F0B2CD5DC7}" type="datetime1">
              <a:rPr lang="en-FI" smtClean="0"/>
              <a:t>12.11.2020</a:t>
            </a:fld>
            <a:endParaRPr lang="en-FI">
              <a:latin typeface="Georgia" panose="020405020504050203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09F54-244D-9346-8264-F473D4827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Presentations titel</a:t>
            </a:r>
            <a:endParaRPr lang="en-FI" dirty="0">
              <a:latin typeface="Georgia" panose="0204050205040502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8D011-18D0-FB4B-8074-882D93317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5F9C-835E-7D44-904B-5C10B18CEBA8}" type="slidenum">
              <a:rPr lang="en-FI" smtClean="0"/>
              <a:pPr/>
              <a:t>1</a:t>
            </a:fld>
            <a:endParaRPr lang="en-FI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51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tha_ppt_template" id="{A0885229-8C31-D84C-833D-785651883AF0}" vid="{02450AA2-9235-E545-9E96-FFD3BA53B3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23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Wingdings</vt:lpstr>
      <vt:lpstr>Office Theme</vt:lpstr>
      <vt:lpstr>Instruktioner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Rickard Lindgren</dc:creator>
  <cp:lastModifiedBy>Rickard Lindgren</cp:lastModifiedBy>
  <cp:revision>12</cp:revision>
  <dcterms:created xsi:type="dcterms:W3CDTF">2020-11-02T13:33:50Z</dcterms:created>
  <dcterms:modified xsi:type="dcterms:W3CDTF">2020-11-12T10:51:55Z</dcterms:modified>
</cp:coreProperties>
</file>